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3" r:id="rId6"/>
    <p:sldId id="258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9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3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0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0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0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0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1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5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E09B1-7066-4F73-B008-2899D233A86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8E134-842C-463B-8296-5A24EA0E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6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 Normalization 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2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390365"/>
            <a:ext cx="9888330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9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0"/>
            <a:ext cx="1208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1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6" y="1347497"/>
            <a:ext cx="10336067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8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399627"/>
            <a:ext cx="11736438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5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0" y="313890"/>
            <a:ext cx="11707859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3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623496"/>
            <a:ext cx="9011908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2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75"/>
            <a:ext cx="12192000" cy="62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9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192"/>
            <a:ext cx="12192000" cy="62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2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799997"/>
            <a:ext cx="9754961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1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065"/>
            <a:ext cx="12192000" cy="53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2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255"/>
            <a:ext cx="12192000" cy="470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30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914"/>
            <a:ext cx="12192000" cy="56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42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63"/>
            <a:ext cx="12192000" cy="657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06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8" y="0"/>
            <a:ext cx="11717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2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1487" y="1768415"/>
            <a:ext cx="102740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/>
              <a:t>Thank you!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32092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1580892"/>
            <a:ext cx="11784070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4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043"/>
            <a:ext cx="12192000" cy="35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1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630"/>
            <a:ext cx="12192000" cy="37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2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471"/>
            <a:ext cx="12192000" cy="512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8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029"/>
            <a:ext cx="12192000" cy="52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8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153"/>
            <a:ext cx="12192000" cy="40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5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"/>
            <a:ext cx="12192000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18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</Words>
  <Application>Microsoft Office PowerPoint</Application>
  <PresentationFormat>Widescreen</PresentationFormat>
  <Paragraphs>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DB Normalization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sindu</dc:creator>
  <cp:lastModifiedBy>sindu</cp:lastModifiedBy>
  <cp:revision>4</cp:revision>
  <dcterms:created xsi:type="dcterms:W3CDTF">2022-05-19T16:57:16Z</dcterms:created>
  <dcterms:modified xsi:type="dcterms:W3CDTF">2022-05-20T21:06:55Z</dcterms:modified>
</cp:coreProperties>
</file>